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4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393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91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54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69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48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24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64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15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0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1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34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9793-0710-4398-ACD9-42463E24DEC3}" type="datetimeFigureOut">
              <a:rPr lang="fr-FR" smtClean="0"/>
              <a:t>26/10/2020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4B67A-C6F7-4394-87F4-52701BD382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13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28011340-BCBB-45D4-87D6-8FB863E24397}"/>
              </a:ext>
            </a:extLst>
          </p:cNvPr>
          <p:cNvSpPr/>
          <p:nvPr/>
        </p:nvSpPr>
        <p:spPr>
          <a:xfrm>
            <a:off x="3588774" y="2615381"/>
            <a:ext cx="3785419" cy="2035277"/>
          </a:xfrm>
          <a:prstGeom prst="ellipse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dirty="0"/>
              <a:t>dans mon cartable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ED2F031-35CC-4DCC-BCEC-4036BD754BBC}"/>
              </a:ext>
            </a:extLst>
          </p:cNvPr>
          <p:cNvSpPr txBox="1"/>
          <p:nvPr/>
        </p:nvSpPr>
        <p:spPr>
          <a:xfrm>
            <a:off x="2415510" y="2502109"/>
            <a:ext cx="125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la trousse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6C82BC8-E49A-4560-A79F-64DF39B5B86B}"/>
              </a:ext>
            </a:extLst>
          </p:cNvPr>
          <p:cNvSpPr txBox="1"/>
          <p:nvPr/>
        </p:nvSpPr>
        <p:spPr>
          <a:xfrm>
            <a:off x="673509" y="1629432"/>
            <a:ext cx="1868129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un crayon</a:t>
            </a:r>
          </a:p>
          <a:p>
            <a:pPr>
              <a:lnSpc>
                <a:spcPct val="150000"/>
              </a:lnSpc>
            </a:pPr>
            <a:r>
              <a:rPr lang="fr-FR" dirty="0"/>
              <a:t>un stylo</a:t>
            </a:r>
          </a:p>
          <a:p>
            <a:pPr>
              <a:lnSpc>
                <a:spcPct val="150000"/>
              </a:lnSpc>
            </a:pPr>
            <a:r>
              <a:rPr lang="fr-FR" dirty="0"/>
              <a:t>une gomme</a:t>
            </a:r>
          </a:p>
          <a:p>
            <a:pPr>
              <a:lnSpc>
                <a:spcPct val="150000"/>
              </a:lnSpc>
            </a:pPr>
            <a:r>
              <a:rPr lang="fr-FR" dirty="0"/>
              <a:t>une colle</a:t>
            </a:r>
          </a:p>
          <a:p>
            <a:pPr>
              <a:lnSpc>
                <a:spcPct val="150000"/>
              </a:lnSpc>
            </a:pPr>
            <a:r>
              <a:rPr lang="fr-FR" dirty="0"/>
              <a:t>un feutre</a:t>
            </a:r>
          </a:p>
          <a:p>
            <a:pPr>
              <a:lnSpc>
                <a:spcPct val="150000"/>
              </a:lnSpc>
            </a:pPr>
            <a:r>
              <a:rPr lang="fr-FR" dirty="0"/>
              <a:t>une règle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A46772D-8192-4E84-96BA-B664045B635D}"/>
              </a:ext>
            </a:extLst>
          </p:cNvPr>
          <p:cNvSpPr txBox="1"/>
          <p:nvPr/>
        </p:nvSpPr>
        <p:spPr>
          <a:xfrm>
            <a:off x="7988709" y="1953649"/>
            <a:ext cx="186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ardoise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A11B4A2-CBAC-4175-8CAC-608165C32C40}"/>
              </a:ext>
            </a:extLst>
          </p:cNvPr>
          <p:cNvSpPr txBox="1"/>
          <p:nvPr/>
        </p:nvSpPr>
        <p:spPr>
          <a:xfrm>
            <a:off x="7988709" y="3085805"/>
            <a:ext cx="186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cahier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69DA915-556F-4BB4-9FA7-C8F9A9951A7F}"/>
              </a:ext>
            </a:extLst>
          </p:cNvPr>
          <p:cNvSpPr txBox="1"/>
          <p:nvPr/>
        </p:nvSpPr>
        <p:spPr>
          <a:xfrm>
            <a:off x="7988709" y="4217961"/>
            <a:ext cx="186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classeur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A352544A-344B-47C8-9E78-A9BCC9E656FD}"/>
              </a:ext>
            </a:extLst>
          </p:cNvPr>
          <p:cNvSpPr/>
          <p:nvPr/>
        </p:nvSpPr>
        <p:spPr>
          <a:xfrm>
            <a:off x="2415509" y="2502109"/>
            <a:ext cx="1071717" cy="3693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07BCE928-CB6D-454C-8DB4-5E1FD11C99C5}"/>
              </a:ext>
            </a:extLst>
          </p:cNvPr>
          <p:cNvSpPr/>
          <p:nvPr/>
        </p:nvSpPr>
        <p:spPr>
          <a:xfrm>
            <a:off x="673509" y="1629432"/>
            <a:ext cx="1366684" cy="258852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781AA8A-0BBB-4819-BEFE-5E759301AB4D}"/>
              </a:ext>
            </a:extLst>
          </p:cNvPr>
          <p:cNvCxnSpPr>
            <a:stCxn id="14" idx="3"/>
          </p:cNvCxnSpPr>
          <p:nvPr/>
        </p:nvCxnSpPr>
        <p:spPr>
          <a:xfrm>
            <a:off x="3487226" y="2686775"/>
            <a:ext cx="789806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BAE9F37-4511-48BF-8F5F-FF8305F3D7D8}"/>
              </a:ext>
            </a:extLst>
          </p:cNvPr>
          <p:cNvCxnSpPr>
            <a:cxnSpLocks/>
          </p:cNvCxnSpPr>
          <p:nvPr/>
        </p:nvCxnSpPr>
        <p:spPr>
          <a:xfrm>
            <a:off x="2040193" y="2699597"/>
            <a:ext cx="375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9398E08-326F-464E-9640-262C2401F843}"/>
              </a:ext>
            </a:extLst>
          </p:cNvPr>
          <p:cNvCxnSpPr>
            <a:stCxn id="4" idx="7"/>
            <a:endCxn id="9" idx="1"/>
          </p:cNvCxnSpPr>
          <p:nvPr/>
        </p:nvCxnSpPr>
        <p:spPr>
          <a:xfrm flipV="1">
            <a:off x="6819831" y="2138315"/>
            <a:ext cx="1168878" cy="77512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396E9985-43CC-4499-909D-49CE3CF095AE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7157884" y="4068992"/>
            <a:ext cx="830825" cy="33363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DEB4152-40A8-4EBB-8EAC-7953C4D4723E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7374193" y="3270471"/>
            <a:ext cx="614516" cy="217904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032D947A-E48A-479A-B8A5-1E96DA0248FA}"/>
              </a:ext>
            </a:extLst>
          </p:cNvPr>
          <p:cNvSpPr/>
          <p:nvPr/>
        </p:nvSpPr>
        <p:spPr>
          <a:xfrm>
            <a:off x="7988709" y="1970268"/>
            <a:ext cx="1302775" cy="369332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86F7CCA4-5813-44C9-A0CF-24D7EC2A04F5}"/>
              </a:ext>
            </a:extLst>
          </p:cNvPr>
          <p:cNvSpPr/>
          <p:nvPr/>
        </p:nvSpPr>
        <p:spPr>
          <a:xfrm>
            <a:off x="7988709" y="3077579"/>
            <a:ext cx="1071717" cy="369332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E8CE1EC-D5E1-40BC-8C65-C22DB91B367A}"/>
              </a:ext>
            </a:extLst>
          </p:cNvPr>
          <p:cNvSpPr/>
          <p:nvPr/>
        </p:nvSpPr>
        <p:spPr>
          <a:xfrm>
            <a:off x="8001579" y="4209735"/>
            <a:ext cx="1201414" cy="369332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2209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23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3</cp:revision>
  <dcterms:created xsi:type="dcterms:W3CDTF">2020-10-26T13:30:00Z</dcterms:created>
  <dcterms:modified xsi:type="dcterms:W3CDTF">2020-10-26T13:47:19Z</dcterms:modified>
</cp:coreProperties>
</file>